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3" r:id="rId8"/>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5" d="100"/>
          <a:sy n="45" d="100"/>
        </p:scale>
        <p:origin x="-123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1 Başlık"/>
          <p:cNvSpPr>
            <a:spLocks noGrp="1"/>
          </p:cNvSpPr>
          <p:nvPr>
            <p:ph type="ctrTitle"/>
          </p:nvPr>
        </p:nvSpPr>
        <p:spPr>
          <a:xfrm>
            <a:off x="685800" y="2130425"/>
            <a:ext cx="7772400" cy="1470025"/>
          </a:xfrm>
        </p:spPr>
        <p:txBody>
          <a:bodyPr/>
          <a:lstStyle/>
          <a:p>
            <a:r>
              <a:rPr lang="tr-TR" smtClean="0"/>
              <a:t>Asıl başlık stili için tıklatın</a:t>
            </a:r>
            <a:endParaRPr lang="tr-TR"/>
          </a:p>
        </p:txBody>
      </p:sp>
      <p:sp>
        <p:nvSpPr>
          <p:cNvPr id="3" name="2 Alt Başlık"/>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smtClean="0"/>
              <a:t>Asıl alt başlık stilini düzenlemek için tıklatın</a:t>
            </a:r>
            <a:endParaRPr lang="tr-TR"/>
          </a:p>
        </p:txBody>
      </p:sp>
      <p:sp>
        <p:nvSpPr>
          <p:cNvPr id="4" name="3 Veri Yer Tutucusu"/>
          <p:cNvSpPr>
            <a:spLocks noGrp="1"/>
          </p:cNvSpPr>
          <p:nvPr>
            <p:ph type="dt" sz="half" idx="10"/>
          </p:nvPr>
        </p:nvSpPr>
        <p:spPr/>
        <p:txBody>
          <a:bodyPr/>
          <a:lstStyle/>
          <a:p>
            <a:fld id="{D9F75050-0E15-4C5B-92B0-66D068882F1F}" type="datetimeFigureOut">
              <a:rPr lang="tr-TR" smtClean="0"/>
              <a:pPr/>
              <a:t>06.01.2011</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transition>
    <p:pull dir="r"/>
    <p:sndAc>
      <p:stSnd>
        <p:snd r:embed="rId1" name="chimes.wav"/>
      </p:stSnd>
    </p:sndAc>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Dikey Metin Yer Tutucusu"/>
          <p:cNvSpPr>
            <a:spLocks noGrp="1"/>
          </p:cNvSpPr>
          <p:nvPr>
            <p:ph type="body" orient="vert" idx="1"/>
          </p:nvPr>
        </p:nvSpPr>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D9F75050-0E15-4C5B-92B0-66D068882F1F}" type="datetimeFigureOut">
              <a:rPr lang="tr-TR" smtClean="0"/>
              <a:pPr/>
              <a:t>06.01.2011</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transition>
    <p:pull dir="r"/>
    <p:sndAc>
      <p:stSnd>
        <p:snd r:embed="rId1" name="chimes.wav"/>
      </p:stSnd>
    </p:sndAc>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629400" y="274638"/>
            <a:ext cx="2057400" cy="5851525"/>
          </a:xfrm>
        </p:spPr>
        <p:txBody>
          <a:bodyPr vert="eaVert"/>
          <a:lstStyle/>
          <a:p>
            <a:r>
              <a:rPr lang="tr-TR" smtClean="0"/>
              <a:t>Asıl başlık stili için tıklatın</a:t>
            </a:r>
            <a:endParaRPr lang="tr-TR"/>
          </a:p>
        </p:txBody>
      </p:sp>
      <p:sp>
        <p:nvSpPr>
          <p:cNvPr id="3" name="2 Dikey Metin Yer Tutucusu"/>
          <p:cNvSpPr>
            <a:spLocks noGrp="1"/>
          </p:cNvSpPr>
          <p:nvPr>
            <p:ph type="body" orient="vert" idx="1"/>
          </p:nvPr>
        </p:nvSpPr>
        <p:spPr>
          <a:xfrm>
            <a:off x="457200" y="274638"/>
            <a:ext cx="6019800" cy="5851525"/>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D9F75050-0E15-4C5B-92B0-66D068882F1F}" type="datetimeFigureOut">
              <a:rPr lang="tr-TR" smtClean="0"/>
              <a:pPr/>
              <a:t>06.01.2011</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transition>
    <p:pull dir="r"/>
    <p:sndAc>
      <p:stSnd>
        <p:snd r:embed="rId1" name="chimes.wav"/>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idx="1"/>
          </p:nvPr>
        </p:nvSpPr>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D9F75050-0E15-4C5B-92B0-66D068882F1F}" type="datetimeFigureOut">
              <a:rPr lang="tr-TR" smtClean="0"/>
              <a:pPr/>
              <a:t>06.01.2011</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transition>
    <p:pull dir="r"/>
    <p:sndAc>
      <p:stSnd>
        <p:snd r:embed="rId1" name="chimes.wav"/>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1 Başlık"/>
          <p:cNvSpPr>
            <a:spLocks noGrp="1"/>
          </p:cNvSpPr>
          <p:nvPr>
            <p:ph type="title"/>
          </p:nvPr>
        </p:nvSpPr>
        <p:spPr>
          <a:xfrm>
            <a:off x="722313" y="4406900"/>
            <a:ext cx="7772400" cy="1362075"/>
          </a:xfrm>
        </p:spPr>
        <p:txBody>
          <a:bodyPr anchor="t"/>
          <a:lstStyle>
            <a:lvl1pPr algn="l">
              <a:defRPr sz="4000" b="1" cap="all"/>
            </a:lvl1pPr>
          </a:lstStyle>
          <a:p>
            <a:r>
              <a:rPr lang="tr-TR" smtClean="0"/>
              <a:t>Asıl başlık stili için tıklatın</a:t>
            </a:r>
            <a:endParaRPr lang="tr-TR"/>
          </a:p>
        </p:txBody>
      </p:sp>
      <p:sp>
        <p:nvSpPr>
          <p:cNvPr id="3" name="2 Metin Yer Tutucusu"/>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3 Veri Yer Tutucusu"/>
          <p:cNvSpPr>
            <a:spLocks noGrp="1"/>
          </p:cNvSpPr>
          <p:nvPr>
            <p:ph type="dt" sz="half" idx="10"/>
          </p:nvPr>
        </p:nvSpPr>
        <p:spPr/>
        <p:txBody>
          <a:bodyPr/>
          <a:lstStyle/>
          <a:p>
            <a:fld id="{D9F75050-0E15-4C5B-92B0-66D068882F1F}" type="datetimeFigureOut">
              <a:rPr lang="tr-TR" smtClean="0"/>
              <a:pPr/>
              <a:t>06.01.2011</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transition>
    <p:pull dir="r"/>
    <p:sndAc>
      <p:stSnd>
        <p:snd r:embed="rId1" name="chimes.wav"/>
      </p:stSnd>
    </p:sndAc>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İçerik Yer Tutucusu"/>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Veri Yer Tutucusu"/>
          <p:cNvSpPr>
            <a:spLocks noGrp="1"/>
          </p:cNvSpPr>
          <p:nvPr>
            <p:ph type="dt" sz="half" idx="10"/>
          </p:nvPr>
        </p:nvSpPr>
        <p:spPr/>
        <p:txBody>
          <a:bodyPr/>
          <a:lstStyle/>
          <a:p>
            <a:fld id="{D9F75050-0E15-4C5B-92B0-66D068882F1F}" type="datetimeFigureOut">
              <a:rPr lang="tr-TR" smtClean="0"/>
              <a:pPr/>
              <a:t>06.01.2011</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transition>
    <p:pull dir="r"/>
    <p:sndAc>
      <p:stSnd>
        <p:snd r:embed="rId1" name="chimes.wav"/>
      </p:st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lvl1pPr>
              <a:defRPr/>
            </a:lvl1pPr>
          </a:lstStyle>
          <a:p>
            <a:r>
              <a:rPr lang="tr-TR" smtClean="0"/>
              <a:t>Asıl başlık stili için tıklatın</a:t>
            </a:r>
            <a:endParaRPr lang="tr-TR"/>
          </a:p>
        </p:txBody>
      </p:sp>
      <p:sp>
        <p:nvSpPr>
          <p:cNvPr id="3" name="2 Metin Yer Tutucusu"/>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4" name="3 İçerik Yer Tutucusu"/>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Metin Yer Tutucusu"/>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6" name="5 İçerik Yer Tutucusu"/>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7" name="6 Veri Yer Tutucusu"/>
          <p:cNvSpPr>
            <a:spLocks noGrp="1"/>
          </p:cNvSpPr>
          <p:nvPr>
            <p:ph type="dt" sz="half" idx="10"/>
          </p:nvPr>
        </p:nvSpPr>
        <p:spPr/>
        <p:txBody>
          <a:bodyPr/>
          <a:lstStyle/>
          <a:p>
            <a:fld id="{D9F75050-0E15-4C5B-92B0-66D068882F1F}" type="datetimeFigureOut">
              <a:rPr lang="tr-TR" smtClean="0"/>
              <a:pPr/>
              <a:t>06.01.2011</a:t>
            </a:fld>
            <a:endParaRPr lang="tr-TR"/>
          </a:p>
        </p:txBody>
      </p:sp>
      <p:sp>
        <p:nvSpPr>
          <p:cNvPr id="8" name="7 Altbilgi Yer Tutucusu"/>
          <p:cNvSpPr>
            <a:spLocks noGrp="1"/>
          </p:cNvSpPr>
          <p:nvPr>
            <p:ph type="ftr" sz="quarter" idx="11"/>
          </p:nvPr>
        </p:nvSpPr>
        <p:spPr/>
        <p:txBody>
          <a:bodyPr/>
          <a:lstStyle/>
          <a:p>
            <a:endParaRPr lang="tr-TR"/>
          </a:p>
        </p:txBody>
      </p:sp>
      <p:sp>
        <p:nvSpPr>
          <p:cNvPr id="9" name="8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transition>
    <p:pull dir="r"/>
    <p:sndAc>
      <p:stSnd>
        <p:snd r:embed="rId1" name="chimes.wav"/>
      </p:stSnd>
    </p:sndAc>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Veri Yer Tutucusu"/>
          <p:cNvSpPr>
            <a:spLocks noGrp="1"/>
          </p:cNvSpPr>
          <p:nvPr>
            <p:ph type="dt" sz="half" idx="10"/>
          </p:nvPr>
        </p:nvSpPr>
        <p:spPr/>
        <p:txBody>
          <a:bodyPr/>
          <a:lstStyle/>
          <a:p>
            <a:fld id="{D9F75050-0E15-4C5B-92B0-66D068882F1F}" type="datetimeFigureOut">
              <a:rPr lang="tr-TR" smtClean="0"/>
              <a:pPr/>
              <a:t>06.01.2011</a:t>
            </a:fld>
            <a:endParaRPr lang="tr-TR"/>
          </a:p>
        </p:txBody>
      </p:sp>
      <p:sp>
        <p:nvSpPr>
          <p:cNvPr id="4" name="3 Altbilgi Yer Tutucusu"/>
          <p:cNvSpPr>
            <a:spLocks noGrp="1"/>
          </p:cNvSpPr>
          <p:nvPr>
            <p:ph type="ftr" sz="quarter" idx="11"/>
          </p:nvPr>
        </p:nvSpPr>
        <p:spPr/>
        <p:txBody>
          <a:bodyPr/>
          <a:lstStyle/>
          <a:p>
            <a:endParaRPr lang="tr-TR"/>
          </a:p>
        </p:txBody>
      </p:sp>
      <p:sp>
        <p:nvSpPr>
          <p:cNvPr id="5" name="4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transition>
    <p:pull dir="r"/>
    <p:sndAc>
      <p:stSnd>
        <p:snd r:embed="rId1" name="chimes.wav"/>
      </p:st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1 Veri Yer Tutucusu"/>
          <p:cNvSpPr>
            <a:spLocks noGrp="1"/>
          </p:cNvSpPr>
          <p:nvPr>
            <p:ph type="dt" sz="half" idx="10"/>
          </p:nvPr>
        </p:nvSpPr>
        <p:spPr/>
        <p:txBody>
          <a:bodyPr/>
          <a:lstStyle/>
          <a:p>
            <a:fld id="{D9F75050-0E15-4C5B-92B0-66D068882F1F}" type="datetimeFigureOut">
              <a:rPr lang="tr-TR" smtClean="0"/>
              <a:pPr/>
              <a:t>06.01.2011</a:t>
            </a:fld>
            <a:endParaRPr lang="tr-TR"/>
          </a:p>
        </p:txBody>
      </p:sp>
      <p:sp>
        <p:nvSpPr>
          <p:cNvPr id="3" name="2 Altbilgi Yer Tutucusu"/>
          <p:cNvSpPr>
            <a:spLocks noGrp="1"/>
          </p:cNvSpPr>
          <p:nvPr>
            <p:ph type="ftr" sz="quarter" idx="11"/>
          </p:nvPr>
        </p:nvSpPr>
        <p:spPr/>
        <p:txBody>
          <a:bodyPr/>
          <a:lstStyle/>
          <a:p>
            <a:endParaRPr lang="tr-TR"/>
          </a:p>
        </p:txBody>
      </p:sp>
      <p:sp>
        <p:nvSpPr>
          <p:cNvPr id="4" name="3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transition>
    <p:pull dir="r"/>
    <p:sndAc>
      <p:stSnd>
        <p:snd r:embed="rId1" name="chimes.wav"/>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3050"/>
            <a:ext cx="3008313" cy="1162050"/>
          </a:xfrm>
        </p:spPr>
        <p:txBody>
          <a:bodyPr anchor="b"/>
          <a:lstStyle>
            <a:lvl1pPr algn="l">
              <a:defRPr sz="2000" b="1"/>
            </a:lvl1pPr>
          </a:lstStyle>
          <a:p>
            <a:r>
              <a:rPr lang="tr-TR" smtClean="0"/>
              <a:t>Asıl başlık stili için tıklatın</a:t>
            </a:r>
            <a:endParaRPr lang="tr-TR"/>
          </a:p>
        </p:txBody>
      </p:sp>
      <p:sp>
        <p:nvSpPr>
          <p:cNvPr id="3" name="2 İçerik Yer Tutucusu"/>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Metin Yer Tutucusu"/>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fld id="{D9F75050-0E15-4C5B-92B0-66D068882F1F}" type="datetimeFigureOut">
              <a:rPr lang="tr-TR" smtClean="0"/>
              <a:pPr/>
              <a:t>06.01.2011</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transition>
    <p:pull dir="r"/>
    <p:sndAc>
      <p:stSnd>
        <p:snd r:embed="rId1" name="chimes.wav"/>
      </p:stSnd>
    </p:sndAc>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1 Başlık"/>
          <p:cNvSpPr>
            <a:spLocks noGrp="1"/>
          </p:cNvSpPr>
          <p:nvPr>
            <p:ph type="title"/>
          </p:nvPr>
        </p:nvSpPr>
        <p:spPr>
          <a:xfrm>
            <a:off x="1792288" y="4800600"/>
            <a:ext cx="5486400" cy="566738"/>
          </a:xfrm>
        </p:spPr>
        <p:txBody>
          <a:bodyPr anchor="b"/>
          <a:lstStyle>
            <a:lvl1pPr algn="l">
              <a:defRPr sz="2000" b="1"/>
            </a:lvl1pPr>
          </a:lstStyle>
          <a:p>
            <a:r>
              <a:rPr lang="tr-TR" smtClean="0"/>
              <a:t>Asıl başlık stili için tıklatın</a:t>
            </a:r>
            <a:endParaRPr lang="tr-TR"/>
          </a:p>
        </p:txBody>
      </p:sp>
      <p:sp>
        <p:nvSpPr>
          <p:cNvPr id="3" name="2 Resim Yer Tutucusu"/>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a:p>
        </p:txBody>
      </p:sp>
      <p:sp>
        <p:nvSpPr>
          <p:cNvPr id="4" name="3 Metin Yer Tutucusu"/>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fld id="{D9F75050-0E15-4C5B-92B0-66D068882F1F}" type="datetimeFigureOut">
              <a:rPr lang="tr-TR" smtClean="0"/>
              <a:pPr/>
              <a:t>06.01.2011</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transition>
    <p:pull dir="r"/>
    <p:sndAc>
      <p:stSnd>
        <p:snd r:embed="rId1" name="chimes.wav"/>
      </p:stSnd>
    </p:sndAc>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Başlık Yer Tutucusu"/>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tr-TR" smtClean="0"/>
              <a:t>Asıl başlık stili için tıklatın</a:t>
            </a:r>
            <a:endParaRPr lang="tr-TR"/>
          </a:p>
        </p:txBody>
      </p:sp>
      <p:sp>
        <p:nvSpPr>
          <p:cNvPr id="3" name="2 Metin Yer Tutucusu"/>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F75050-0E15-4C5B-92B0-66D068882F1F}" type="datetimeFigureOut">
              <a:rPr lang="tr-TR" smtClean="0"/>
              <a:pPr/>
              <a:t>06.01.2011</a:t>
            </a:fld>
            <a:endParaRPr lang="tr-TR"/>
          </a:p>
        </p:txBody>
      </p:sp>
      <p:sp>
        <p:nvSpPr>
          <p:cNvPr id="5" name="4 Altbilgi Yer Tutucusu"/>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a:p>
        </p:txBody>
      </p:sp>
      <p:sp>
        <p:nvSpPr>
          <p:cNvPr id="6" name="5 Slayt Numarası Yer Tutucusu"/>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DEFA8C-F947-479F-BE07-76B6B3F80BF1}" type="slidenum">
              <a:rPr lang="tr-TR" smtClean="0"/>
              <a:pPr/>
              <a:t>‹#›</a:t>
            </a:fld>
            <a:endParaRPr lang="tr-T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pull dir="r"/>
    <p:sndAc>
      <p:stSnd>
        <p:snd r:embed="rId13" name="chimes.wav"/>
      </p:stSnd>
    </p:sndAc>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ctrTitle"/>
          </p:nvPr>
        </p:nvSpPr>
        <p:spPr>
          <a:xfrm>
            <a:off x="685800" y="1"/>
            <a:ext cx="7772400" cy="1268759"/>
          </a:xfrm>
        </p:spPr>
        <p:txBody>
          <a:bodyPr/>
          <a:lstStyle/>
          <a:p>
            <a:r>
              <a:rPr lang="tr-TR" dirty="0" smtClean="0"/>
              <a:t>İç salgı bezleri</a:t>
            </a:r>
            <a:endParaRPr lang="tr-TR" dirty="0"/>
          </a:p>
        </p:txBody>
      </p:sp>
      <p:sp>
        <p:nvSpPr>
          <p:cNvPr id="3" name="2 Alt Başlık"/>
          <p:cNvSpPr>
            <a:spLocks noGrp="1"/>
          </p:cNvSpPr>
          <p:nvPr>
            <p:ph type="subTitle" idx="1"/>
          </p:nvPr>
        </p:nvSpPr>
        <p:spPr/>
        <p:txBody>
          <a:bodyPr/>
          <a:lstStyle/>
          <a:p>
            <a:endParaRPr lang="tr-TR"/>
          </a:p>
        </p:txBody>
      </p:sp>
      <p:pic>
        <p:nvPicPr>
          <p:cNvPr id="1026" name="Picture 2" descr="C:\Users\ilya\Desktop\bez.jpg"/>
          <p:cNvPicPr>
            <a:picLocks noChangeAspect="1" noChangeArrowheads="1"/>
          </p:cNvPicPr>
          <p:nvPr/>
        </p:nvPicPr>
        <p:blipFill>
          <a:blip r:embed="rId3" cstate="print"/>
          <a:srcRect/>
          <a:stretch>
            <a:fillRect/>
          </a:stretch>
        </p:blipFill>
        <p:spPr bwMode="auto">
          <a:xfrm>
            <a:off x="0" y="908720"/>
            <a:ext cx="9143999" cy="5949280"/>
          </a:xfrm>
          <a:prstGeom prst="rect">
            <a:avLst/>
          </a:prstGeom>
          <a:noFill/>
        </p:spPr>
      </p:pic>
    </p:spTree>
  </p:cSld>
  <p:clrMapOvr>
    <a:masterClrMapping/>
  </p:clrMapOvr>
  <p:transition>
    <p:pull dir="r"/>
    <p:sndAc>
      <p:stSnd>
        <p:snd r:embed="rId2" name="chimes.wav"/>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0"/>
            <a:ext cx="8229600" cy="2420888"/>
          </a:xfrm>
        </p:spPr>
        <p:txBody>
          <a:bodyPr>
            <a:normAutofit fontScale="90000"/>
          </a:bodyPr>
          <a:lstStyle/>
          <a:p>
            <a:r>
              <a:rPr lang="tr-TR" b="1" dirty="0" smtClean="0"/>
              <a:t>Büyüme Hormonu:</a:t>
            </a:r>
            <a:r>
              <a:rPr lang="tr-TR" dirty="0" smtClean="0"/>
              <a:t> Yaş ile orantılı olarak Büyümeyi sağlayan hormondur. Çok salgılanırsa Devlik az salgılanırsa Cücelik oluşur</a:t>
            </a:r>
            <a:endParaRPr lang="tr-TR" dirty="0"/>
          </a:p>
        </p:txBody>
      </p:sp>
      <p:sp>
        <p:nvSpPr>
          <p:cNvPr id="3" name="2 İçerik Yer Tutucusu"/>
          <p:cNvSpPr>
            <a:spLocks noGrp="1"/>
          </p:cNvSpPr>
          <p:nvPr>
            <p:ph idx="1"/>
          </p:nvPr>
        </p:nvSpPr>
        <p:spPr>
          <a:xfrm>
            <a:off x="457200" y="2636912"/>
            <a:ext cx="8229600" cy="3489251"/>
          </a:xfrm>
        </p:spPr>
        <p:txBody>
          <a:bodyPr/>
          <a:lstStyle/>
          <a:p>
            <a:endParaRPr lang="tr-TR" dirty="0"/>
          </a:p>
        </p:txBody>
      </p:sp>
      <p:pic>
        <p:nvPicPr>
          <p:cNvPr id="2050" name="Picture 2" descr="C:\Users\ilya\Desktop\hipofiz_clip_image005.jpg"/>
          <p:cNvPicPr>
            <a:picLocks noChangeAspect="1" noChangeArrowheads="1"/>
          </p:cNvPicPr>
          <p:nvPr/>
        </p:nvPicPr>
        <p:blipFill>
          <a:blip r:embed="rId3" cstate="print"/>
          <a:srcRect/>
          <a:stretch>
            <a:fillRect/>
          </a:stretch>
        </p:blipFill>
        <p:spPr bwMode="auto">
          <a:xfrm>
            <a:off x="0" y="2348880"/>
            <a:ext cx="9144000" cy="4509120"/>
          </a:xfrm>
          <a:prstGeom prst="rect">
            <a:avLst/>
          </a:prstGeom>
          <a:noFill/>
        </p:spPr>
      </p:pic>
    </p:spTree>
  </p:cSld>
  <p:clrMapOvr>
    <a:masterClrMapping/>
  </p:clrMapOvr>
  <p:transition>
    <p:pull dir="r"/>
    <p:sndAc>
      <p:stSnd>
        <p:snd r:embed="rId2" name="chimes.wav"/>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0"/>
            <a:ext cx="8229600" cy="3429000"/>
          </a:xfrm>
        </p:spPr>
        <p:txBody>
          <a:bodyPr>
            <a:normAutofit fontScale="90000"/>
          </a:bodyPr>
          <a:lstStyle/>
          <a:p>
            <a:r>
              <a:rPr lang="tr-TR" b="1" dirty="0" smtClean="0"/>
              <a:t>Tiroksin Hormonu: </a:t>
            </a:r>
            <a:r>
              <a:rPr lang="tr-TR" dirty="0" smtClean="0"/>
              <a:t>Büyümeyi, gelişmeyi ve vücudumuzdaki Solunum hızını, vücut sıcaklığını ve tansiyonu gibi kimyasal olayları düzenler. Vücuda yeterli iyot alınmadığında tiroit bezi büyür ve guatr hastalığına sebep olur. </a:t>
            </a:r>
            <a:endParaRPr lang="tr-TR" dirty="0"/>
          </a:p>
        </p:txBody>
      </p:sp>
      <p:sp>
        <p:nvSpPr>
          <p:cNvPr id="3" name="2 İçerik Yer Tutucusu"/>
          <p:cNvSpPr>
            <a:spLocks noGrp="1"/>
          </p:cNvSpPr>
          <p:nvPr>
            <p:ph idx="1"/>
          </p:nvPr>
        </p:nvSpPr>
        <p:spPr/>
        <p:txBody>
          <a:bodyPr/>
          <a:lstStyle/>
          <a:p>
            <a:endParaRPr lang="tr-TR" dirty="0"/>
          </a:p>
        </p:txBody>
      </p:sp>
      <p:pic>
        <p:nvPicPr>
          <p:cNvPr id="1026" name="Picture 2" descr="C:\Users\ilya\Desktop\TÜM DERSLER\fitnesstr_tiroit_bezi.jpg"/>
          <p:cNvPicPr>
            <a:picLocks noChangeAspect="1" noChangeArrowheads="1"/>
          </p:cNvPicPr>
          <p:nvPr/>
        </p:nvPicPr>
        <p:blipFill>
          <a:blip r:embed="rId3" cstate="print"/>
          <a:srcRect/>
          <a:stretch>
            <a:fillRect/>
          </a:stretch>
        </p:blipFill>
        <p:spPr bwMode="auto">
          <a:xfrm>
            <a:off x="0" y="3501008"/>
            <a:ext cx="9143999" cy="3345880"/>
          </a:xfrm>
          <a:prstGeom prst="rect">
            <a:avLst/>
          </a:prstGeom>
          <a:noFill/>
        </p:spPr>
      </p:pic>
    </p:spTree>
  </p:cSld>
  <p:clrMapOvr>
    <a:masterClrMapping/>
  </p:clrMapOvr>
  <p:transition>
    <p:pull dir="r"/>
    <p:sndAc>
      <p:stSnd>
        <p:snd r:embed="rId2" name="chimes.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dirty="0" smtClean="0"/>
              <a:t>Böbrek üstü bezleri</a:t>
            </a:r>
            <a:br>
              <a:rPr lang="tr-TR" dirty="0" smtClean="0"/>
            </a:br>
            <a:r>
              <a:rPr lang="tr-TR" dirty="0" smtClean="0"/>
              <a:t>adrenalin hormonu salgılar</a:t>
            </a:r>
            <a:br>
              <a:rPr lang="tr-TR" dirty="0" smtClean="0"/>
            </a:br>
            <a:endParaRPr lang="tr-TR" dirty="0"/>
          </a:p>
        </p:txBody>
      </p:sp>
      <p:sp>
        <p:nvSpPr>
          <p:cNvPr id="3" name="2 İçerik Yer Tutucusu"/>
          <p:cNvSpPr>
            <a:spLocks noGrp="1"/>
          </p:cNvSpPr>
          <p:nvPr>
            <p:ph idx="1"/>
          </p:nvPr>
        </p:nvSpPr>
        <p:spPr>
          <a:xfrm>
            <a:off x="457200" y="1052737"/>
            <a:ext cx="8229600" cy="2016224"/>
          </a:xfrm>
        </p:spPr>
        <p:txBody>
          <a:bodyPr>
            <a:normAutofit lnSpcReduction="10000"/>
          </a:bodyPr>
          <a:lstStyle/>
          <a:p>
            <a:r>
              <a:rPr lang="tr-TR" b="1" dirty="0" smtClean="0"/>
              <a:t>Adrenalin Hormonu:</a:t>
            </a:r>
            <a:r>
              <a:rPr lang="tr-TR" dirty="0" smtClean="0"/>
              <a:t> Korku, coşku, heyecan ve öfke anlarında salgılanarak metabolizmayı yani kalp, akciğer, damarlar, böbrek,kaslar, göz gibi organların çalışmasını hızlandırır</a:t>
            </a:r>
            <a:endParaRPr lang="tr-TR" dirty="0"/>
          </a:p>
        </p:txBody>
      </p:sp>
      <p:pic>
        <p:nvPicPr>
          <p:cNvPr id="2050" name="Picture 2" descr="C:\Users\ilya\Desktop\TÜM DERSLER\images (1).jpg"/>
          <p:cNvPicPr>
            <a:picLocks noChangeAspect="1" noChangeArrowheads="1"/>
          </p:cNvPicPr>
          <p:nvPr/>
        </p:nvPicPr>
        <p:blipFill>
          <a:blip r:embed="rId3" cstate="print"/>
          <a:srcRect/>
          <a:stretch>
            <a:fillRect/>
          </a:stretch>
        </p:blipFill>
        <p:spPr bwMode="auto">
          <a:xfrm>
            <a:off x="0" y="2852936"/>
            <a:ext cx="9144000" cy="4005064"/>
          </a:xfrm>
          <a:prstGeom prst="rect">
            <a:avLst/>
          </a:prstGeom>
          <a:noFill/>
        </p:spPr>
      </p:pic>
    </p:spTree>
  </p:cSld>
  <p:clrMapOvr>
    <a:masterClrMapping/>
  </p:clrMapOvr>
  <p:transition>
    <p:pull dir="r"/>
    <p:sndAc>
      <p:stSnd>
        <p:snd r:embed="rId2" name="chimes.wav"/>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Pankreas(</a:t>
            </a:r>
            <a:r>
              <a:rPr lang="tr-TR" dirty="0" err="1" smtClean="0"/>
              <a:t>insülün</a:t>
            </a:r>
            <a:r>
              <a:rPr lang="tr-TR" dirty="0" smtClean="0"/>
              <a:t> ve </a:t>
            </a:r>
            <a:r>
              <a:rPr lang="tr-TR" dirty="0" err="1" smtClean="0"/>
              <a:t>glukagon</a:t>
            </a:r>
            <a:r>
              <a:rPr lang="tr-TR" dirty="0" smtClean="0"/>
              <a:t>)</a:t>
            </a:r>
            <a:endParaRPr lang="tr-TR" dirty="0"/>
          </a:p>
        </p:txBody>
      </p:sp>
      <p:sp>
        <p:nvSpPr>
          <p:cNvPr id="3" name="2 İçerik Yer Tutucusu"/>
          <p:cNvSpPr>
            <a:spLocks noGrp="1"/>
          </p:cNvSpPr>
          <p:nvPr>
            <p:ph idx="1"/>
          </p:nvPr>
        </p:nvSpPr>
        <p:spPr/>
        <p:txBody>
          <a:bodyPr>
            <a:normAutofit/>
          </a:bodyPr>
          <a:lstStyle/>
          <a:p>
            <a:r>
              <a:rPr lang="tr-TR" b="1" dirty="0" err="1" smtClean="0"/>
              <a:t>İnsülin</a:t>
            </a:r>
            <a:r>
              <a:rPr lang="tr-TR" b="1" dirty="0" smtClean="0"/>
              <a:t> Hormonu:</a:t>
            </a:r>
            <a:r>
              <a:rPr lang="tr-TR" dirty="0" smtClean="0"/>
              <a:t> Kan şekerinin ayarlanmasında görev alır. Kandaki şekerin azalmasını sağlar. Yetersiz </a:t>
            </a:r>
            <a:r>
              <a:rPr lang="tr-TR" dirty="0" err="1" smtClean="0"/>
              <a:t>insülin</a:t>
            </a:r>
            <a:r>
              <a:rPr lang="tr-TR" dirty="0" smtClean="0"/>
              <a:t> hormonu salgılanması durumunda kandaki şekerin fazlası depolanamaz ve idrara geçerek bol suyla beraber dışarı atılır. Bu olaya şeker hastalığı denir.</a:t>
            </a:r>
            <a:br>
              <a:rPr lang="tr-TR" dirty="0" smtClean="0"/>
            </a:br>
            <a:r>
              <a:rPr lang="tr-TR" sz="2000" b="1" dirty="0" err="1" smtClean="0"/>
              <a:t>Glukagon</a:t>
            </a:r>
            <a:r>
              <a:rPr lang="tr-TR" sz="2000" b="1" dirty="0" smtClean="0"/>
              <a:t> Hormonu: </a:t>
            </a:r>
            <a:r>
              <a:rPr lang="tr-TR" sz="2000" dirty="0" smtClean="0"/>
              <a:t>Kan şekerinin ayarlanmasında görev alır. Kandaki şekerin artmasını sağlar</a:t>
            </a:r>
            <a:endParaRPr lang="tr-TR" sz="2000" dirty="0"/>
          </a:p>
        </p:txBody>
      </p:sp>
      <p:pic>
        <p:nvPicPr>
          <p:cNvPr id="3074" name="Picture 2" descr="C:\Users\ilya\Desktop\TÜM DERSLER\t.jpg"/>
          <p:cNvPicPr>
            <a:picLocks noChangeAspect="1" noChangeArrowheads="1"/>
          </p:cNvPicPr>
          <p:nvPr/>
        </p:nvPicPr>
        <p:blipFill>
          <a:blip r:embed="rId3" cstate="print"/>
          <a:srcRect/>
          <a:stretch>
            <a:fillRect/>
          </a:stretch>
        </p:blipFill>
        <p:spPr bwMode="auto">
          <a:xfrm>
            <a:off x="3419872" y="5445224"/>
            <a:ext cx="5199112" cy="1412776"/>
          </a:xfrm>
          <a:prstGeom prst="rect">
            <a:avLst/>
          </a:prstGeom>
          <a:noFill/>
        </p:spPr>
      </p:pic>
    </p:spTree>
  </p:cSld>
  <p:clrMapOvr>
    <a:masterClrMapping/>
  </p:clrMapOvr>
  <p:transition>
    <p:pull dir="r"/>
    <p:sndAc>
      <p:stSnd>
        <p:snd r:embed="rId2" name="chimes.wav"/>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Eşeysel bezler</a:t>
            </a:r>
            <a:endParaRPr lang="tr-TR" dirty="0"/>
          </a:p>
        </p:txBody>
      </p:sp>
      <p:sp>
        <p:nvSpPr>
          <p:cNvPr id="3" name="2 İçerik Yer Tutucusu"/>
          <p:cNvSpPr>
            <a:spLocks noGrp="1"/>
          </p:cNvSpPr>
          <p:nvPr>
            <p:ph idx="1"/>
          </p:nvPr>
        </p:nvSpPr>
        <p:spPr/>
        <p:txBody>
          <a:bodyPr>
            <a:normAutofit fontScale="85000" lnSpcReduction="10000"/>
          </a:bodyPr>
          <a:lstStyle/>
          <a:p>
            <a:r>
              <a:rPr lang="tr-TR" b="1" dirty="0" smtClean="0"/>
              <a:t>Dişi Eşeysel Hormonları:</a:t>
            </a:r>
            <a:r>
              <a:rPr lang="tr-TR" dirty="0" smtClean="0"/>
              <a:t> Yumurtalıktan salgılanır. Ergenlik döneminde dişiye özgü özelliklerin ortaya çıkmasını sağlar. Dişilere özgü ince ses gelişimi, üreme organlarının gelişimi, dişiye özgü vücut yapısının oluşturulmasını sağlar. Yumurta oluşmasını sağlar.</a:t>
            </a:r>
            <a:br>
              <a:rPr lang="tr-TR" dirty="0" smtClean="0"/>
            </a:br>
            <a:r>
              <a:rPr lang="tr-TR" b="1" dirty="0" smtClean="0"/>
              <a:t>Erkek Eşeysel Hormonları:</a:t>
            </a:r>
            <a:r>
              <a:rPr lang="tr-TR" dirty="0" smtClean="0"/>
              <a:t> Testislerden salgılanır. Ergenlik döneminde erkeğe özgü özelliklerin ortaya çıkmasını sağlar. Sakal bıyık çıkması, kılların büyümesi, sesin kalınlaşması, kemiklerin gelişmesi, erkek tipi kaslı bir vücut yapısının ortaya çıkmasında etkilidir. Sperm oluşmasını sağlar.</a:t>
            </a:r>
            <a:endParaRPr lang="tr-TR" dirty="0"/>
          </a:p>
        </p:txBody>
      </p:sp>
    </p:spTree>
  </p:cSld>
  <p:clrMapOvr>
    <a:masterClrMapping/>
  </p:clrMapOvr>
  <p:transition>
    <p:pull dir="r"/>
    <p:sndAc>
      <p:stSnd>
        <p:snd r:embed="rId2" name="chimes.wav"/>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sz="3600" dirty="0" smtClean="0"/>
              <a:t>HAZIRLAYAN</a:t>
            </a:r>
            <a:endParaRPr lang="tr-TR" sz="3600" dirty="0"/>
          </a:p>
        </p:txBody>
      </p:sp>
      <p:sp>
        <p:nvSpPr>
          <p:cNvPr id="3" name="2 İçerik Yer Tutucusu"/>
          <p:cNvSpPr>
            <a:spLocks noGrp="1"/>
          </p:cNvSpPr>
          <p:nvPr>
            <p:ph idx="1"/>
          </p:nvPr>
        </p:nvSpPr>
        <p:spPr/>
        <p:txBody>
          <a:bodyPr/>
          <a:lstStyle/>
          <a:p>
            <a:r>
              <a:rPr lang="tr-TR" dirty="0" smtClean="0"/>
              <a:t>İLYAS TURAN</a:t>
            </a:r>
          </a:p>
          <a:p>
            <a:r>
              <a:rPr lang="tr-TR" dirty="0" smtClean="0"/>
              <a:t>7/C</a:t>
            </a:r>
          </a:p>
          <a:p>
            <a:r>
              <a:rPr lang="tr-TR" dirty="0" smtClean="0"/>
              <a:t>2851</a:t>
            </a:r>
          </a:p>
          <a:p>
            <a:r>
              <a:rPr lang="tr-TR" dirty="0" smtClean="0"/>
              <a:t>RESSAM ŞEVKET DAĞ İ.Ö.O</a:t>
            </a:r>
          </a:p>
          <a:p>
            <a:r>
              <a:rPr lang="tr-TR" dirty="0" smtClean="0"/>
              <a:t>FEN VE TEKNOLOJİ</a:t>
            </a:r>
          </a:p>
          <a:p>
            <a:r>
              <a:rPr lang="tr-TR" dirty="0" smtClean="0"/>
              <a:t>İÇ SALGI BEZLERİ VE GÖREVLERİ </a:t>
            </a:r>
            <a:endParaRPr lang="tr-TR" dirty="0"/>
          </a:p>
        </p:txBody>
      </p:sp>
    </p:spTree>
  </p:cSld>
  <p:clrMapOvr>
    <a:masterClrMapping/>
  </p:clrMapOvr>
  <p:transition>
    <p:pull dir="r"/>
    <p:sndAc>
      <p:stSnd>
        <p:snd r:embed="rId2" name="applause.wav"/>
      </p:stSnd>
    </p:sndAc>
  </p:transition>
  <p:timing>
    <p:tnLst>
      <p:par>
        <p:cTn id="1" dur="indefinite" restart="never" nodeType="tmRoot"/>
      </p:par>
    </p:tnLst>
  </p:timing>
</p:sld>
</file>

<file path=ppt/theme/theme1.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69</TotalTime>
  <Words>45</Words>
  <Application>Microsoft Office PowerPoint</Application>
  <PresentationFormat>Ekran Gösterisi (4:3)</PresentationFormat>
  <Paragraphs>16</Paragraphs>
  <Slides>7</Slides>
  <Notes>0</Notes>
  <HiddenSlides>0</HiddenSlides>
  <MMClips>0</MMClips>
  <ScaleCrop>false</ScaleCrop>
  <HeadingPairs>
    <vt:vector size="4" baseType="variant">
      <vt:variant>
        <vt:lpstr>Tema</vt:lpstr>
      </vt:variant>
      <vt:variant>
        <vt:i4>1</vt:i4>
      </vt:variant>
      <vt:variant>
        <vt:lpstr>Slayt Başlıkları</vt:lpstr>
      </vt:variant>
      <vt:variant>
        <vt:i4>7</vt:i4>
      </vt:variant>
    </vt:vector>
  </HeadingPairs>
  <TitlesOfParts>
    <vt:vector size="8" baseType="lpstr">
      <vt:lpstr>Ofis Teması</vt:lpstr>
      <vt:lpstr>İç salgı bezleri</vt:lpstr>
      <vt:lpstr>Büyüme Hormonu: Yaş ile orantılı olarak Büyümeyi sağlayan hormondur. Çok salgılanırsa Devlik az salgılanırsa Cücelik oluşur</vt:lpstr>
      <vt:lpstr>Tiroksin Hormonu: Büyümeyi, gelişmeyi ve vücudumuzdaki Solunum hızını, vücut sıcaklığını ve tansiyonu gibi kimyasal olayları düzenler. Vücuda yeterli iyot alınmadığında tiroit bezi büyür ve guatr hastalığına sebep olur. </vt:lpstr>
      <vt:lpstr>Böbrek üstü bezleri adrenalin hormonu salgılar </vt:lpstr>
      <vt:lpstr>Pankreas(insülün ve glukagon)</vt:lpstr>
      <vt:lpstr>Eşeysel bezler</vt:lpstr>
      <vt:lpstr>HAZIRLAYAN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Slayt 1</dc:title>
  <dc:creator>ilyas</dc:creator>
  <cp:lastModifiedBy>İlyas</cp:lastModifiedBy>
  <cp:revision>7</cp:revision>
  <dcterms:created xsi:type="dcterms:W3CDTF">2011-01-05T05:26:50Z</dcterms:created>
  <dcterms:modified xsi:type="dcterms:W3CDTF">2011-01-06T19:31:08Z</dcterms:modified>
</cp:coreProperties>
</file>